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embeddedFontLst>
    <p:embeddedFont>
      <p:font typeface="Roboto"/>
      <p:regular r:id="rId11"/>
      <p:bold r:id="rId12"/>
      <p:italic r:id="rId13"/>
      <p:boldItalic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Roboto-regular.fntdata"/><Relationship Id="rId10" Type="http://schemas.openxmlformats.org/officeDocument/2006/relationships/slide" Target="slides/slide5.xml"/><Relationship Id="rId13" Type="http://schemas.openxmlformats.org/officeDocument/2006/relationships/font" Target="fonts/Roboto-italic.fntdata"/><Relationship Id="rId12" Type="http://schemas.openxmlformats.org/officeDocument/2006/relationships/font" Target="fonts/Roboto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font" Target="fonts/Roboto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29c96ff8e6b_0_5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29c96ff8e6b_0_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29c96ff8e6b_0_6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29c96ff8e6b_0_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29c96ff8e6b_0_7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29c96ff8e6b_0_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29c96ff8e6b_0_7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29c96ff8e6b_0_7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flipH="1">
            <a:off x="8246400" y="4245925"/>
            <a:ext cx="897600" cy="897600"/>
          </a:xfrm>
          <a:prstGeom prst="rtTriangl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/>
          <p:nvPr/>
        </p:nvSpPr>
        <p:spPr>
          <a:xfrm flipH="1">
            <a:off x="8246400" y="4245875"/>
            <a:ext cx="897600" cy="897600"/>
          </a:xfrm>
          <a:prstGeom prst="round1Rect">
            <a:avLst>
              <a:gd fmla="val 16667" name="adj"/>
            </a:avLst>
          </a:prstGeom>
          <a:solidFill>
            <a:schemeClr val="lt1">
              <a:alpha val="68080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Google Shape;12;p2"/>
          <p:cNvSpPr txBox="1"/>
          <p:nvPr>
            <p:ph type="ctrTitle"/>
          </p:nvPr>
        </p:nvSpPr>
        <p:spPr>
          <a:xfrm>
            <a:off x="390525" y="1819275"/>
            <a:ext cx="8222100" cy="93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390525" y="2789130"/>
            <a:ext cx="8222100" cy="43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accent4"/>
        </a:solidFill>
      </p:bgPr>
    </p:bg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1"/>
          <p:cNvSpPr txBox="1"/>
          <p:nvPr>
            <p:ph hasCustomPrompt="1" type="title"/>
          </p:nvPr>
        </p:nvSpPr>
        <p:spPr>
          <a:xfrm>
            <a:off x="475500" y="1258525"/>
            <a:ext cx="82221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9" name="Google Shape;59;p11"/>
          <p:cNvSpPr txBox="1"/>
          <p:nvPr>
            <p:ph idx="1" type="body"/>
          </p:nvPr>
        </p:nvSpPr>
        <p:spPr>
          <a:xfrm>
            <a:off x="475500" y="3304625"/>
            <a:ext cx="82221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60" name="Google Shape;60;p11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bg>
      <p:bgPr>
        <a:solidFill>
          <a:schemeClr val="accent4"/>
        </a:solid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title"/>
          </p:nvPr>
        </p:nvSpPr>
        <p:spPr>
          <a:xfrm>
            <a:off x="460950" y="2065350"/>
            <a:ext cx="8222100" cy="1012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/>
          <p:nvPr/>
        </p:nvSpPr>
        <p:spPr>
          <a:xfrm flipH="1" rot="10800000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" name="Google Shape;20;p4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" name="Google Shape;21;p4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/>
          <p:nvPr/>
        </p:nvSpPr>
        <p:spPr>
          <a:xfrm flipH="1" rot="10800000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" name="Google Shape;26;p5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" name="Google Shape;27;p5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" type="body"/>
          </p:nvPr>
        </p:nvSpPr>
        <p:spPr>
          <a:xfrm>
            <a:off x="471900" y="1919075"/>
            <a:ext cx="39999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9" name="Google Shape;29;p5"/>
          <p:cNvSpPr txBox="1"/>
          <p:nvPr>
            <p:ph idx="2" type="body"/>
          </p:nvPr>
        </p:nvSpPr>
        <p:spPr>
          <a:xfrm>
            <a:off x="4694250" y="1919075"/>
            <a:ext cx="39999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0" name="Google Shape;30;p5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/>
          <p:nvPr/>
        </p:nvSpPr>
        <p:spPr>
          <a:xfrm flipH="1" rot="10800000">
            <a:off x="0" y="656400"/>
            <a:ext cx="9144000" cy="4487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" name="Google Shape;33;p6"/>
          <p:cNvSpPr/>
          <p:nvPr/>
        </p:nvSpPr>
        <p:spPr>
          <a:xfrm>
            <a:off x="0" y="65635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" name="Google Shape;34;p6"/>
          <p:cNvSpPr txBox="1"/>
          <p:nvPr>
            <p:ph type="title"/>
          </p:nvPr>
        </p:nvSpPr>
        <p:spPr>
          <a:xfrm>
            <a:off x="98250" y="16350"/>
            <a:ext cx="8826600" cy="60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/>
        </p:nvSpPr>
        <p:spPr>
          <a:xfrm flipH="1" rot="10800000">
            <a:off x="3276600" y="25"/>
            <a:ext cx="58674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" name="Google Shape;38;p7"/>
          <p:cNvSpPr/>
          <p:nvPr/>
        </p:nvSpPr>
        <p:spPr>
          <a:xfrm rot="-5400000">
            <a:off x="759150" y="2517450"/>
            <a:ext cx="51435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" name="Google Shape;39;p7"/>
          <p:cNvSpPr txBox="1"/>
          <p:nvPr>
            <p:ph type="title"/>
          </p:nvPr>
        </p:nvSpPr>
        <p:spPr>
          <a:xfrm>
            <a:off x="226078" y="357800"/>
            <a:ext cx="2808000" cy="953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0" name="Google Shape;40;p7"/>
          <p:cNvSpPr txBox="1"/>
          <p:nvPr>
            <p:ph idx="1" type="body"/>
          </p:nvPr>
        </p:nvSpPr>
        <p:spPr>
          <a:xfrm>
            <a:off x="226075" y="1465800"/>
            <a:ext cx="2808000" cy="31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1" name="Google Shape;41;p7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"/>
          <p:cNvSpPr txBox="1"/>
          <p:nvPr>
            <p:ph type="title"/>
          </p:nvPr>
        </p:nvSpPr>
        <p:spPr>
          <a:xfrm>
            <a:off x="490250" y="488250"/>
            <a:ext cx="62271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  <p:sp>
        <p:nvSpPr>
          <p:cNvPr id="44" name="Google Shape;44;p8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/>
          <p:nvPr/>
        </p:nvSpPr>
        <p:spPr>
          <a:xfrm flipH="1">
            <a:off x="0" y="0"/>
            <a:ext cx="45720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" name="Google Shape;47;p9"/>
          <p:cNvSpPr/>
          <p:nvPr/>
        </p:nvSpPr>
        <p:spPr>
          <a:xfrm rot="5400000">
            <a:off x="1946425" y="2517750"/>
            <a:ext cx="51429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" name="Google Shape;48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9" name="Google Shape;49;p9"/>
          <p:cNvSpPr txBox="1"/>
          <p:nvPr>
            <p:ph idx="1" type="subTitle"/>
          </p:nvPr>
        </p:nvSpPr>
        <p:spPr>
          <a:xfrm>
            <a:off x="265500" y="2779467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50" name="Google Shape;50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1" name="Google Shape;51;p9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 txBox="1"/>
          <p:nvPr/>
        </p:nvSpPr>
        <p:spPr>
          <a:xfrm flipH="1" rot="10800000">
            <a:off x="0" y="0"/>
            <a:ext cx="9144000" cy="46959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" name="Google Shape;54;p10"/>
          <p:cNvSpPr/>
          <p:nvPr/>
        </p:nvSpPr>
        <p:spPr>
          <a:xfrm flipH="1" rot="10800000">
            <a:off x="0" y="4622725"/>
            <a:ext cx="9144000" cy="741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0"/>
          <p:cNvSpPr txBox="1"/>
          <p:nvPr>
            <p:ph idx="1" type="body"/>
          </p:nvPr>
        </p:nvSpPr>
        <p:spPr>
          <a:xfrm>
            <a:off x="57150" y="4696825"/>
            <a:ext cx="8382000" cy="446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1pPr>
          </a:lstStyle>
          <a:p/>
        </p:txBody>
      </p:sp>
      <p:sp>
        <p:nvSpPr>
          <p:cNvPr id="56" name="Google Shape;56;p10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material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"/>
              <a:buChar char="●"/>
              <a:defRPr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●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●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hyperlink" Target="about:blank" TargetMode="Externa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hyperlink" Target="about:blank" TargetMode="External"/></Relationships>
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3"/>
          <p:cNvSpPr txBox="1"/>
          <p:nvPr>
            <p:ph type="ctrTitle"/>
          </p:nvPr>
        </p:nvSpPr>
        <p:spPr>
          <a:xfrm>
            <a:off x="390525" y="1819275"/>
            <a:ext cx="8222100" cy="93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Gifts of the Holy Spirit</a:t>
            </a:r>
            <a:endParaRPr sz="5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8" name="Google Shape;68;p13"/>
          <p:cNvSpPr txBox="1"/>
          <p:nvPr>
            <p:ph idx="1" type="subTitle"/>
          </p:nvPr>
        </p:nvSpPr>
        <p:spPr>
          <a:xfrm>
            <a:off x="390525" y="2789130"/>
            <a:ext cx="8222100" cy="43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4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latin typeface="Times New Roman"/>
                <a:ea typeface="Times New Roman"/>
                <a:cs typeface="Times New Roman"/>
                <a:sym typeface="Times New Roman"/>
              </a:rPr>
              <a:t>Discussion Question</a:t>
            </a:r>
            <a:endParaRPr b="1" sz="35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4" name="Google Shape;74;p14"/>
          <p:cNvSpPr txBox="1"/>
          <p:nvPr>
            <p:ph idx="1" type="body"/>
          </p:nvPr>
        </p:nvSpPr>
        <p:spPr>
          <a:xfrm>
            <a:off x="471900" y="2571750"/>
            <a:ext cx="8222100" cy="205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b="1" lang="en" sz="2900">
                <a:latin typeface="Times New Roman"/>
                <a:ea typeface="Times New Roman"/>
                <a:cs typeface="Times New Roman"/>
                <a:sym typeface="Times New Roman"/>
              </a:rPr>
              <a:t>If God appeared to you and offered to grant any request, what would it be?</a:t>
            </a:r>
            <a:endParaRPr b="1" sz="29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5"/>
          <p:cNvSpPr txBox="1"/>
          <p:nvPr>
            <p:ph type="ctrTitle"/>
          </p:nvPr>
        </p:nvSpPr>
        <p:spPr>
          <a:xfrm>
            <a:off x="390525" y="1819275"/>
            <a:ext cx="8222100" cy="93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 u="sng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3"/>
              </a:rPr>
              <a:t>God is a Giver of Gifts</a:t>
            </a:r>
            <a:endParaRPr sz="5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0" name="Google Shape;80;p15"/>
          <p:cNvSpPr txBox="1"/>
          <p:nvPr>
            <p:ph idx="1" type="subTitle"/>
          </p:nvPr>
        </p:nvSpPr>
        <p:spPr>
          <a:xfrm>
            <a:off x="390525" y="2789130"/>
            <a:ext cx="8222100" cy="43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6"/>
          <p:cNvSpPr txBox="1"/>
          <p:nvPr>
            <p:ph type="title"/>
          </p:nvPr>
        </p:nvSpPr>
        <p:spPr>
          <a:xfrm>
            <a:off x="471900" y="738725"/>
            <a:ext cx="8222100" cy="2309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16"/>
          <p:cNvSpPr txBox="1"/>
          <p:nvPr>
            <p:ph idx="1" type="body"/>
          </p:nvPr>
        </p:nvSpPr>
        <p:spPr>
          <a:xfrm>
            <a:off x="460950" y="2817625"/>
            <a:ext cx="8222100" cy="71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b="1" lang="en" sz="2800" u="sng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3"/>
              </a:rPr>
              <a:t>Gifts of the Holy Spirit Handout</a:t>
            </a:r>
            <a:endParaRPr b="1" sz="2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7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latin typeface="Times New Roman"/>
                <a:ea typeface="Times New Roman"/>
                <a:cs typeface="Times New Roman"/>
                <a:sym typeface="Times New Roman"/>
              </a:rPr>
              <a:t>Discussion</a:t>
            </a:r>
            <a:endParaRPr/>
          </a:p>
        </p:txBody>
      </p:sp>
      <p:sp>
        <p:nvSpPr>
          <p:cNvPr id="92" name="Google Shape;92;p17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2800">
                <a:latin typeface="Times New Roman"/>
                <a:ea typeface="Times New Roman"/>
                <a:cs typeface="Times New Roman"/>
                <a:sym typeface="Times New Roman"/>
              </a:rPr>
              <a:t>Explain the difference between wisdom, knowledge, and understanding.  </a:t>
            </a:r>
            <a:endParaRPr b="1" sz="2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" sz="2800">
                <a:latin typeface="Times New Roman"/>
                <a:ea typeface="Times New Roman"/>
                <a:cs typeface="Times New Roman"/>
                <a:sym typeface="Times New Roman"/>
              </a:rPr>
              <a:t>Come up with an example of each.</a:t>
            </a:r>
            <a:endParaRPr b="1" sz="2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Material">
  <a:themeElements>
    <a:clrScheme name="Material">
      <a:dk1>
        <a:srgbClr val="4285F4"/>
      </a:dk1>
      <a:lt1>
        <a:srgbClr val="FFFFFF"/>
      </a:lt1>
      <a:dk2>
        <a:srgbClr val="424242"/>
      </a:dk2>
      <a:lt2>
        <a:srgbClr val="737373"/>
      </a:lt2>
      <a:accent1>
        <a:srgbClr val="0277BD"/>
      </a:accent1>
      <a:accent2>
        <a:srgbClr val="0F9D58"/>
      </a:accent2>
      <a:accent3>
        <a:srgbClr val="DB4437"/>
      </a:accent3>
      <a:accent4>
        <a:srgbClr val="FAFAFA"/>
      </a:accent4>
      <a:accent5>
        <a:srgbClr val="1A237E"/>
      </a:accent5>
      <a:accent6>
        <a:srgbClr val="F4B400"/>
      </a:accent6>
      <a:hlink>
        <a:srgbClr val="1A237E"/>
      </a:hlink>
      <a:folHlink>
        <a:srgbClr val="1A237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